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58" d="100"/>
          <a:sy n="58" d="100"/>
        </p:scale>
        <p:origin x="51" y="10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E3 DTP Training – 7</a:t>
            </a:r>
            <a:r>
              <a:rPr lang="en-GB" b="1" baseline="30000" dirty="0"/>
              <a:t>th</a:t>
            </a:r>
            <a:r>
              <a:rPr lang="en-GB" b="1" dirty="0"/>
              <a:t> November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Demonstrators: </a:t>
            </a:r>
            <a:r>
              <a:rPr lang="en-GB" dirty="0" err="1"/>
              <a:t>Gergana</a:t>
            </a:r>
            <a:r>
              <a:rPr lang="en-GB" dirty="0"/>
              <a:t> </a:t>
            </a:r>
            <a:r>
              <a:rPr lang="en-GB" dirty="0" err="1"/>
              <a:t>Dalaskova</a:t>
            </a:r>
            <a:r>
              <a:rPr lang="en-GB" dirty="0"/>
              <a:t>, John </a:t>
            </a:r>
            <a:r>
              <a:rPr lang="en-GB" dirty="0" err="1"/>
              <a:t>Godlee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5AF78-C1CA-4C06-B104-45A6B237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2" y="575035"/>
            <a:ext cx="10797178" cy="56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8" y="365125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865" y="1942863"/>
            <a:ext cx="6542201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Facebook, Google, Twitter, Uber,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Private research companies.</a:t>
            </a:r>
          </a:p>
          <a:p>
            <a:endParaRPr lang="en-GB" sz="2400" dirty="0"/>
          </a:p>
          <a:p>
            <a:r>
              <a:rPr lang="en-GB" sz="2400" dirty="0"/>
              <a:t>R jobs in Edinburgh at the Scottish Government, RBS, Tesco Bank, Rockstar North, University of Edinburgh, Data Lab, Energy Companies.</a:t>
            </a:r>
          </a:p>
          <a:p>
            <a:endParaRPr lang="en-GB" sz="2400" dirty="0"/>
          </a:p>
          <a:p>
            <a:r>
              <a:rPr lang="en-GB" sz="2400" dirty="0"/>
              <a:t>Easy path to Python and other languages. </a:t>
            </a:r>
            <a:endParaRPr lang="en-US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7" y="1690688"/>
            <a:ext cx="3937479" cy="485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351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Report writing</vt:lpstr>
      <vt:lpstr>Data visualisation e.g. http://www.r-graph-gallery.com/portfolio/ggplot2-package/</vt:lpstr>
      <vt:lpstr>Interactive applications (shiny)</vt:lpstr>
      <vt:lpstr>Programmers are in demand.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13</cp:revision>
  <dcterms:created xsi:type="dcterms:W3CDTF">2017-11-06T22:28:32Z</dcterms:created>
  <dcterms:modified xsi:type="dcterms:W3CDTF">2017-11-06T23:32:27Z</dcterms:modified>
</cp:coreProperties>
</file>